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19451"/>
            <a:ext cx="11485848" cy="345325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February of 2025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Winter Games began here and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international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games,ice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hockey,speed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amazing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a good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family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join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wait to meet you and share all the winter joy with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774726" y="908720"/>
            <a:ext cx="8640960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4217020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月，亚洲冬季运动会在这里开幕，我们庆祝这个国际节日。根据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February of 2025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Winter Games began here and we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international festival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及备选词汇可知，这里是说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我们庆祝这个国际节日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“began here and we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可知，此处用一般过去时。故填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3084" y="3717032"/>
            <a:ext cx="1322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celebrated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February of 2025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Winter Games began here and we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international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games,ice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hockey,speed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they’re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amazing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a good time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family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So,come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join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wait to meet you and share all the winter joy with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422798" y="1411517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412102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句意：人们观看不同的比赛，冰球、速度滑冰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watched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及备选词汇可知，这里修饰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“games”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不同的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比赛，用形容词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3720910"/>
            <a:ext cx="113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different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February of 2025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Winter Games began here and we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international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games,ice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hockey,speed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they’re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amazing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here,you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a good time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family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So,come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join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wait to meet you and share all the winter joy with you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422798" y="1411517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717032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with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14908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句意：冬天在这里，你和你的家人、朋友可以度过一段愉快的时光。根据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winter here, you can have a good time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family and friends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及备选词汇可知，这里是说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和你的家人、朋友一起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借第九届亚冬会吉祥物之口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介绍其名字的含义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表达对冬季运动的喜爱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并邀请大家冬天到哈尔滨冰雪大世界游玩。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870505"/>
            <a:ext cx="10608059" cy="1118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7176" y="836530"/>
            <a:ext cx="3276059" cy="432230"/>
          </a:xfrm>
          <a:prstGeom prst="rect">
            <a:avLst/>
          </a:prstGeom>
        </p:spPr>
      </p:pic>
      <p:pic>
        <p:nvPicPr>
          <p:cNvPr id="5" name="awbt2.jpg" descr="id:21475027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39209" y="1268760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1411517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08518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句意：这是我最好的朋友妮妮。根据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“This is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best friend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Nini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最好的朋友，需要用形容词性物主代词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126654" y="4581128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bt2.jpg" descr="id:2147502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039209" y="692696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835453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458357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句意：我们的名字一起意味着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哈尔滨欢迎你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“Together, our names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welcomes you’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及备选词汇可知，句子缺少谓语动词，且这里表示我们的名字意味着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哈尔滨欢迎你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；主语是复数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names”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，句子是一般现在时，动词用原形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“mean”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062197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mean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33331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bt2.jpg" descr="id:2147502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039209" y="959582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1102339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70399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句意：我们是两只可爱的老虎。根据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tigers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我们是两只可爱的老虎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，用基数词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“cute tigers”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6896" y="4303888"/>
            <a:ext cx="583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two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bt2.jpg" descr="id:2147502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039209" y="692696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835453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48106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句意：我喜欢滑冰，妮妮喜欢滑雪。根据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skating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skiing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skating”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skiing”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是并列关系，用连词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9402" y="4050395"/>
            <a:ext cx="598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and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bt2.jpg" descr="id:2147502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039209" y="692696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835453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箭头右.eps" descr="id:21474874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3250" y="5367655"/>
            <a:ext cx="502285" cy="265430"/>
          </a:xfrm>
          <a:prstGeom prst="rect">
            <a:avLst/>
          </a:prstGeom>
        </p:spPr>
      </p:pic>
      <p:sp>
        <p:nvSpPr>
          <p:cNvPr id="7" name="内容占位符 2"/>
          <p:cNvSpPr txBox="1"/>
          <p:nvPr/>
        </p:nvSpPr>
        <p:spPr bwMode="auto">
          <a:xfrm>
            <a:off x="550719" y="4364697"/>
            <a:ext cx="11485848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句意：你觉得冬天有趣吗？根据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think winter is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及备选词汇可知，这里是说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你觉得冬天有趣吗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作形容词，意为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，符合语境。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fun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还可作名词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乐趣</a:t>
            </a:r>
            <a:r>
              <a:rPr lang="en-US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是不可数名词</a:t>
            </a:r>
            <a:endParaRPr lang="zh-CN" altLang="zh-CN" sz="20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94079" y="4037002"/>
            <a:ext cx="554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fun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bt2.jpg" descr="id:2147502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039209" y="692696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835453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45899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句意：你想和我们一起玩冰吗？根据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“Do you like 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Do you want to play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us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及备选词汇可知，这里是说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你想和我们一起玩冰吗？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1054646" y="4058884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ice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78565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friend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mascots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吉祥物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9th Asian Winter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Together,our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“Harbin welcomes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like winter very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skating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winter is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ice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play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so,let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take you to a beautiful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like a magic ice kingdom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wbt2.jpg" descr="id:2147502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039209" y="692696"/>
            <a:ext cx="1800200" cy="10802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2422798" y="835453"/>
            <a:ext cx="7272808" cy="4663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4409052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句意：如果是这样，让我带你去一个美丽的地方——哈尔滨冰雪大世界。根据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so, let me take you to a beautiful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World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及备选词汇可知，这里是说一个美丽的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008942"/>
            <a:ext cx="753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place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6443</Words>
  <Application>WPS 演示</Application>
  <PresentationFormat>自定义</PresentationFormat>
  <Paragraphs>96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474</cp:revision>
  <dcterms:created xsi:type="dcterms:W3CDTF">2020-11-06T05:24:00Z</dcterms:created>
  <dcterms:modified xsi:type="dcterms:W3CDTF">2025-09-22T02:36:18Z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1E4552908CA14191A6F8B4F741949EC7_12</vt:lpwstr>
  </property>
</Properties>
</file>